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37381-1867-1D94-1A9B-C351D5771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9D142-609A-D5E1-44F6-67AA3A6D4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D4E93-09D7-0B2A-AF7B-9EF056274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1DF38-9885-40F9-9E7D-6F6C2BCD9AA8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CA564-6E0B-6F1C-7DAD-0D9727D6D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CA7B9-DAAF-4009-F7FB-784F59C84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4624-B64E-47A4-90E5-1AA9A8DA1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80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1B6B4-3C0F-0285-B0FA-A3FB26E1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93B16-1BE5-2F62-DBD8-5B369B3B3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EEBE2-22E3-EE60-14F7-B0B773F25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1DF38-9885-40F9-9E7D-6F6C2BCD9AA8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0EBB9-67BF-82B4-E3B7-D076E1636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5E2B2-EAAF-38E0-54AD-6329BE6DE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4624-B64E-47A4-90E5-1AA9A8DA1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0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3302A6-50E8-023A-4641-406E0D6103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4A0FC-31EA-C05F-A77C-58CD2804E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93D5F-93AB-3CFE-AEDF-39C502ED8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1DF38-9885-40F9-9E7D-6F6C2BCD9AA8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ADF80-645C-01C8-D297-D014C5EE2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BF5FE-A918-887B-E0D4-F7FC5956F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4624-B64E-47A4-90E5-1AA9A8DA1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12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D7B5-FEF7-1F6D-728D-83C88E11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45CE1-01C8-B0A7-49EB-F0AF665C8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C45CD-F473-AD2C-D7E5-72CF652D7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1DF38-9885-40F9-9E7D-6F6C2BCD9AA8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0FA1C-AC47-21E5-976C-277352D49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4A7AE-9087-C930-7ED6-D39753CBF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4624-B64E-47A4-90E5-1AA9A8DA1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96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0769-FF4A-6BF3-A241-92670C453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538F7-C885-AF9E-60CE-38458FE30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7023C-21FD-972D-1D71-1A2E90035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1DF38-9885-40F9-9E7D-6F6C2BCD9AA8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D2177-B6AD-0A3E-5367-70965AE4B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3AB82-7A2D-3AAE-85CF-EE783507D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4624-B64E-47A4-90E5-1AA9A8DA1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82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60F53-CAE3-FCCC-BA73-0F4AA7972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6C7C8-7742-6561-3018-581CBB05C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2B8DB-38CB-9C26-F31E-EF9DCCF90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891F5-F1F8-224B-C5B4-3F0A2087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1DF38-9885-40F9-9E7D-6F6C2BCD9AA8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BC1D5-8818-45FD-A82C-12BD088AE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D79F0-0570-FBAC-D118-6934EB704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4624-B64E-47A4-90E5-1AA9A8DA1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26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AA84F-49E0-EB65-2211-47252FED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DC469-8F23-233A-1E02-A2A492D16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01C5B-B41A-191F-C1A1-62583AA92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F4DC6E-94FA-D380-E7BB-7B6FBDC577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A1303C-BFC4-E1E0-CF50-166966DBA9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0679CB-4610-35D8-366E-3B3B281DC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1DF38-9885-40F9-9E7D-6F6C2BCD9AA8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B6A5D5-2047-EB12-1821-3B0CA5D66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0EBE19-E33F-6F48-3DA2-4B40EA7A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4624-B64E-47A4-90E5-1AA9A8DA1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99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4A679-C9B5-4664-C9B1-0BC0D2E00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EFC350-26BA-6BD1-580C-016FF74A9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1DF38-9885-40F9-9E7D-6F6C2BCD9AA8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25A18-EEBB-799E-8C7C-48D78A395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E586E-101D-CF99-170F-C6BD99E7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4624-B64E-47A4-90E5-1AA9A8DA1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20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D7BCBF-F737-F442-E579-EF5BF288B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1DF38-9885-40F9-9E7D-6F6C2BCD9AA8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D3803-9EF9-9B78-D506-CF2CA6144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6015C-A176-BC2D-E4EC-65DA371DE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4624-B64E-47A4-90E5-1AA9A8DA1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53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372DE-CE90-1550-5FD6-6AEE9C5DB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29484-FED4-D1C6-60B3-8BE5D27B6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4B62C-03EF-DD92-E7EE-2BFFE698C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FF9A9-FA19-7396-AFC8-E8B2FE6A5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1DF38-9885-40F9-9E7D-6F6C2BCD9AA8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A8FDF-F65A-BF83-2E7C-88DFF159B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CF838-5D94-A68D-972A-391A24CBF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4624-B64E-47A4-90E5-1AA9A8DA1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29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226D9-8766-F00C-1464-00B2D5F1B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993D67-05E2-1E9A-D928-06FCF9D3B0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9C5FC-2D9A-BACF-4BC8-BA445416B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5F82E-006E-F973-3745-54DB5742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1DF38-9885-40F9-9E7D-6F6C2BCD9AA8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9156C-B2C5-6B98-A21B-B00062E25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B6663-E006-F654-E690-7C0C730D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4624-B64E-47A4-90E5-1AA9A8DA1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49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3F31FB-A748-8E45-3D0C-EB0A6237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7C605-4AF0-2552-471C-6BCE87329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FC683-4075-1D2F-2002-5885D530D6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1DF38-9885-40F9-9E7D-6F6C2BCD9AA8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9A360-76E0-4460-7C1D-9555DFF86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09A8E-75CE-F37A-5CC3-DDAB5B633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14624-B64E-47A4-90E5-1AA9A8DA1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7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B55B-0E6B-7C99-30DA-E46554CC9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6305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9FA4D3-B253-ECBF-B428-84C0B4B25E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DEA3F-6784-3225-7BD8-6CBEFE742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82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53940F-843D-0032-9679-872B9E65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" y="0"/>
            <a:ext cx="12171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74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818DD-67E8-783A-C4F8-E7611E62B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6"/>
            <a:ext cx="12192000" cy="682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78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D89398-C343-F8F8-1EA1-F95933D3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5"/>
            <a:ext cx="12192000" cy="683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4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FB09F-23DB-453F-E0F5-B25699915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4"/>
            <a:ext cx="12192000" cy="68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42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DD51C4-DE4F-AC23-B869-70D0F3FB7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2" y="0"/>
            <a:ext cx="12140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3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4E774-F432-9E1B-65DD-4FB5E09E8B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62C757-2266-59BE-E5C8-00D585AED0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102C2-2A62-F7DD-3416-3FF3E72A0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6"/>
            <a:ext cx="12192000" cy="682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10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13EE-54F0-ED49-7A7F-83CE7D51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457C5-AC58-BB14-52D9-C3CA70A12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1C282-F9BF-D294-2B02-0B4FFAEEC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6"/>
            <a:ext cx="12192000" cy="683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3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3F5817-D324-27D3-4EDC-CA46E72E3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"/>
            <a:ext cx="12192000" cy="68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57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4F0FE1-9E32-AE60-696E-0F23FA3CF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4"/>
            <a:ext cx="12192000" cy="685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72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31C542-B1A2-C678-B90A-54F621AC3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7"/>
            <a:ext cx="12192000" cy="684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39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BBED9B-57F2-1EC8-16E4-9AFC93166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2"/>
            <a:ext cx="12192000" cy="684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16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682A61-5AA2-ED07-8903-949EB4DD3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98"/>
            <a:ext cx="12192000" cy="68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45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636AE9-E2AD-8890-01C3-6F1B953EF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" y="0"/>
            <a:ext cx="12146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46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Harmanpreet Singh</dc:creator>
  <cp:lastModifiedBy>Harmanpreet Singh</cp:lastModifiedBy>
  <cp:revision>1</cp:revision>
  <dcterms:created xsi:type="dcterms:W3CDTF">2024-08-25T13:01:15Z</dcterms:created>
  <dcterms:modified xsi:type="dcterms:W3CDTF">2024-08-25T13:01:39Z</dcterms:modified>
</cp:coreProperties>
</file>